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3" autoAdjust="0"/>
    <p:restoredTop sz="94660"/>
  </p:normalViewPr>
  <p:slideViewPr>
    <p:cSldViewPr snapToGrid="0">
      <p:cViewPr varScale="1">
        <p:scale>
          <a:sx n="53" d="100"/>
          <a:sy n="53" d="100"/>
        </p:scale>
        <p:origin x="43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7559B-AD79-43B4-BAF6-1317D5E85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588D91-04D9-4456-A0B0-60CD36DD9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94180-A5D5-4D97-AA8D-7C4543C2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A3C38E-E327-4BF2-BC56-8B5E611C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80CAA1-91A3-47F0-9D9B-EEB63715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30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104D2-7AFB-4AF7-BEC1-9D5CFD89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DE7CE3-D5D9-4CC6-9418-D2DE86D16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BFCA89-9DB1-4436-ABEE-71C520A25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F39E89-028A-40CF-9B33-1D73E886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D07AA5-A5C4-4E7E-AE0A-0B33392F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0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2F54783-D93E-46CE-894F-B5591C32A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FDCBE9-EF27-4ADB-942C-1CEBDFE3D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677D34-01AA-4494-B6A4-E49C3649F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868075-9522-45FC-A0FF-82555905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BDBA5A-BF2C-4447-A225-F4D6BF42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4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860F5-A868-4B34-99BD-F1BA22CA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2EB34-F63C-416C-8A38-9E019666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1AB995-A1B5-4CD6-8891-1C5CFE6A1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8288A8-B1F3-4F5A-93C3-FBB4C4D9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AC5F5F-9BEA-47CA-A51D-2911D80C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54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18E1A-4D96-44DE-87A6-D464D35D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576C6C-7178-4951-B40B-6C6CB6B2B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FCA70C-5183-4C57-A424-C9690D10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117CC0-3586-4305-BC85-F8BC9C34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95C51-446E-4D97-82E7-19A1DB6D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31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A3C2E-33E2-41B6-9D78-8EC677E6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99CDE-4FC4-4452-8343-14A595E02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D466243-14C9-4B66-A684-CCA00E1A7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67849D-E41C-4A3D-A89D-1C7C5D64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9DE86E-2214-4FCC-A927-4564FA49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7EBBEE-56CE-4637-A146-224DDB5E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37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0E92D-4120-417C-AC86-8B955E75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755E98-E0B9-4FEF-8E91-06007E666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7BD437-0222-4BBA-A8A1-3245F6017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F0FB5E-1CC0-4F29-9C1A-6926A203E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E0B4F26-F603-4B92-9AB8-8A47075FB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43B53-78B7-4E89-BA46-5F4D55DA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ED51C67-F86A-449B-B62B-C26194E4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0CDAE4-4208-4B4B-96CD-BDCA1F19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17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92A37-3CD3-4011-88A0-A0D65A6F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6235F0-1E37-4718-BCC6-B08DEAB22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6998CB-D4B5-4FD6-89C9-682806EC6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7BAA9A-9D04-4FB1-9407-CC1BA851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7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B42096B-83AB-4A4A-A2B6-B26248AF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D353CA-E2F1-42D0-B8D5-FD43935B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4AB0F5-9BDC-4EE9-99E5-F32D5533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89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E3F0B-92E0-4F8A-A4AB-19125658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F3272B-599E-4B7E-8880-9954D21D5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00E0AF-0EB4-4B7A-859B-ED65F2BF2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F60F50-54C2-44BC-BA87-72839C43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A8BD2B-548C-4FD7-8D92-BEA8ADE6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8F3239-288F-49A3-BC8B-EE12C0D7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18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15538-A402-4AA0-88A5-5268FC1DE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0950E9-C858-458C-8E79-E0E193A50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49B1A9-EDF7-4DF4-B481-8210FC4CD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90A006-1A2B-49B4-9238-525F03B9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CB409-9A46-495E-B1BE-50145FE0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797BB8-F372-45FB-99ED-57542E67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29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EA3240-7831-4B68-9EAE-C546DAAE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3B7284-4EDB-4543-8487-530AB7A43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E8F2E2-E40B-471E-841E-4BFCD39BF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9461D-5347-40A1-9DFE-F563A111CB40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556048-5006-493C-8B25-A82DCB047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5B4256-7E96-4542-9C13-C8E750EA1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2C8BA-0898-424F-A419-5757540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92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E062B48-DC37-4455-A196-86589DFD1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83585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5129AA-78D2-4FAB-897A-A6C70C68E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765" y="1214438"/>
            <a:ext cx="9518469" cy="23876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TRABALHO DE CONCLUSÃO DE CURSO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C10179-79CE-4978-94CC-6D566B2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21832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BY FILIPE CHRISTOVÃO (DS304)</a:t>
            </a:r>
          </a:p>
        </p:txBody>
      </p:sp>
    </p:spTree>
    <p:extLst>
      <p:ext uri="{BB962C8B-B14F-4D97-AF65-F5344CB8AC3E}">
        <p14:creationId xmlns:p14="http://schemas.microsoft.com/office/powerpoint/2010/main" val="346830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184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(CONSULTAR PRODUTO):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789409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selecionar essa opção, o sistema redireciona o usuário para a página acima, onde é digitado o nome do produto desejado.</a:t>
            </a:r>
          </a:p>
        </p:txBody>
      </p:sp>
      <p:pic>
        <p:nvPicPr>
          <p:cNvPr id="8" name="Espaço Reservado para Conteúdo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D0AD74A-EBA2-4BCE-9023-09D0F189F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158231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65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digitar o nome do produto, o usuário é redirecionado para uma página com as informações do produto requerido.</a:t>
            </a: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7A2FF2F-9B76-4C33-8A11-0BF4703F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560516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218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25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(CONSULTAR USUÁRIO):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734545"/>
            <a:ext cx="1091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selecionar a opção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“Consultar Usuário”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sistema redireciona o usuário/administrador para a página acima, onde é digitado o nome do usuário desejado.</a:t>
            </a:r>
          </a:p>
        </p:txBody>
      </p:sp>
      <p:pic>
        <p:nvPicPr>
          <p:cNvPr id="6" name="Espaço Reservado para Conteúdo 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20BBF04-744C-4470-980A-22DDCC632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060875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604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digitar o nome do usuário, o usuário/administrador é redirecionado para uma página com as informações do usuário requerido.</a:t>
            </a:r>
          </a:p>
        </p:txBody>
      </p:sp>
      <p:pic>
        <p:nvPicPr>
          <p:cNvPr id="6" name="Espaço Reservado para Conteúdo 5" descr="Tela de celular&#10;&#10;Descrição gerada automaticamente">
            <a:extLst>
              <a:ext uri="{FF2B5EF4-FFF2-40B4-BE49-F238E27FC236}">
                <a16:creationId xmlns:a16="http://schemas.microsoft.com/office/drawing/2014/main" id="{8E39A078-72C0-474F-94D8-6A439ABCB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647600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808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43830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(LISTA DE PRODUTOS):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697969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opção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“Lista de Produtos”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sistema redireciona o usuário para a página acima, onde uma lista com todos os produtos e suas respectivas informações são apresentados.</a:t>
            </a:r>
          </a:p>
        </p:txBody>
      </p:sp>
      <p:pic>
        <p:nvPicPr>
          <p:cNvPr id="8" name="Espaço Reservado para Conteúdo 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DD24DD8-C156-4EDB-98FF-B8FF830E7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023563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2688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25542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(LISTA DE USUÁRIOS):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588241"/>
            <a:ext cx="1091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opção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“Lista de Usuários”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sistema redireciona o usuário/administrador para a página acima, onde uma lista com todos os usuários e suas respectivas informações são apresentados.</a:t>
            </a:r>
          </a:p>
        </p:txBody>
      </p:sp>
      <p:pic>
        <p:nvPicPr>
          <p:cNvPr id="6" name="Espaço Reservado para Conteúdo 5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C85A1FE4-7CA2-429F-AED9-FBB319B18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022526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016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184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(CADASTRAR PRODUTO):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805411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opção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“Cadastrar Produto”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sistema redireciona o usuário para a página acima, onde um formulário é apresentado, onde os campos do novo produto serão preenchidos.</a:t>
            </a:r>
          </a:p>
        </p:txBody>
      </p:sp>
      <p:pic>
        <p:nvPicPr>
          <p:cNvPr id="8" name="Espaço Reservado para Conteúdo 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26630FC-0E2F-428D-9E2E-843D5EDFB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172485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287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preencher as informações do novo produto, o usuário é redirecionado para uma página com a confirmação do cadastro do novo produto.</a:t>
            </a: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08CD81B-5DCC-476C-9FE0-45C228E7B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584654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6178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2991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(CADASTRAR USUÁRIO):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644851"/>
            <a:ext cx="1091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opção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“Cadastrar Usuário”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sistema redireciona o usuário/administrador para a página acima, onde um formulário é apresentado, onde os campos do novo usuário serão preenchidos.</a:t>
            </a:r>
          </a:p>
        </p:txBody>
      </p:sp>
      <p:pic>
        <p:nvPicPr>
          <p:cNvPr id="6" name="Espaço Reservado para Conteúdo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92F8327-A07C-4A82-BFA1-D1D3F3979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041855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7170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preencher as informações do novo usuário, o usuário/administrador é redirecionado para uma página com a confirmação do cadastro do novo usuário.</a:t>
            </a:r>
          </a:p>
        </p:txBody>
      </p:sp>
      <p:pic>
        <p:nvPicPr>
          <p:cNvPr id="6" name="Espaço Reservado para Conteúdo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C9877E-4368-4C55-B144-28094D699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606425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2818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30122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PRINCIPAL: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8E934688-D667-46A1-9F5C-BB9D025F2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199"/>
          <a:stretch/>
        </p:blipFill>
        <p:spPr>
          <a:xfrm>
            <a:off x="960120" y="1397726"/>
            <a:ext cx="1027176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81255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184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(ALTERAR PRODUTO):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797248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Nessa opção, o sistema redireciona o usuário para a página acima, onde será inserido o nome do produto desejado.</a:t>
            </a:r>
          </a:p>
        </p:txBody>
      </p:sp>
      <p:pic>
        <p:nvPicPr>
          <p:cNvPr id="8" name="Espaço Reservado para Conteúdo 7" descr="Texto&#10;&#10;Descrição gerada automaticamente">
            <a:extLst>
              <a:ext uri="{FF2B5EF4-FFF2-40B4-BE49-F238E27FC236}">
                <a16:creationId xmlns:a16="http://schemas.microsoft.com/office/drawing/2014/main" id="{A6320F79-BBF8-4A93-82F0-4BC0164E1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216027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18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digitar o nome do produto, o usuário é redirecionado para um formulário com as atuais informações do produto. O usuário insere as novas informações e clica no botão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“Alterar Produto”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5" name="Espaço Reservado para Conteúdo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300C25-2B59-4E32-AEFC-3C354A3FE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584654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96245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Após, o usuário é redirecionado para um página onde recebe a confirmação da alteração do produto.</a:t>
            </a:r>
          </a:p>
        </p:txBody>
      </p:sp>
      <p:pic>
        <p:nvPicPr>
          <p:cNvPr id="10" name="Espaço Reservado para Conteúdo 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B78ABEF-3581-4E2B-9ECC-48C34C733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562880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165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184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(ALTERAR ÚSUÁRIO):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797248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opção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“Alterar Usuário”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sistema redireciona o usuário para a página acima, onde será inserido o nome do usuário desejado.</a:t>
            </a:r>
          </a:p>
        </p:txBody>
      </p:sp>
      <p:pic>
        <p:nvPicPr>
          <p:cNvPr id="12" name="Espaço Reservado para Conteúdo 11" descr="Texto&#10;&#10;Descrição gerada automaticamente">
            <a:extLst>
              <a:ext uri="{FF2B5EF4-FFF2-40B4-BE49-F238E27FC236}">
                <a16:creationId xmlns:a16="http://schemas.microsoft.com/office/drawing/2014/main" id="{879A6A06-BF36-40A2-854D-FF0F0C56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194256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1967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isso, o usuário/administrador é redirecionado para um formulário com as atuais informações do usuário. O usuário/administrador preenche o formulário e clica no botão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“Alterar Usuário”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Espaço Reservado para Conteúdo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7340452-258D-484B-BCD5-C14D812AD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562880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0436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usuário é redirecionado para um página onde recebe a confirmação da alteração do usuário.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CAE6F6F-0B40-4C2E-B1A9-763D1E117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693512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887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184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(EXCLUIR PRODUTO):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819019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opção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“Excluir Produto”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sistema redireciona o usuário para a página acima, onde será inserido o nome do produto desejado para o processo de exclusão.</a:t>
            </a:r>
          </a:p>
        </p:txBody>
      </p:sp>
      <p:pic>
        <p:nvPicPr>
          <p:cNvPr id="12" name="Espaço Reservado para Conteúdo 11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3CE2D43-60E0-42F0-BCF8-D2836F10E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194256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2383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isso, o usuário é redirecionado para uma página com as informações do produto. O usuário confirma a exclusão do produto selecionado e clica no botão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“Excluir Produto”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Espaço Reservado para Conteúdo 10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F62BECFF-EE53-4BDA-8514-057F27221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693515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5167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usuário é redirecionado para um página onde recebe a confirmação da exclusão do produto.</a:t>
            </a:r>
          </a:p>
        </p:txBody>
      </p:sp>
      <p:pic>
        <p:nvPicPr>
          <p:cNvPr id="11" name="Espaço Reservado para Conteúdo 10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2321BFD6-D384-4FB0-B2CF-026E10231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649970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0320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184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(EXCLUIR USUÁRIO):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775477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opção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“Excluir Usuário”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sistema redireciona o usuário para a página acima, onde será inserido o nome do usuário desejado para o processo de exclusão.</a:t>
            </a:r>
          </a:p>
        </p:txBody>
      </p:sp>
      <p:pic>
        <p:nvPicPr>
          <p:cNvPr id="12" name="Espaço Reservado para Conteúdo 11" descr="Texto&#10;&#10;Descrição gerada automaticamente">
            <a:extLst>
              <a:ext uri="{FF2B5EF4-FFF2-40B4-BE49-F238E27FC236}">
                <a16:creationId xmlns:a16="http://schemas.microsoft.com/office/drawing/2014/main" id="{2D859B6C-D2EE-4262-8C3A-7DD63237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172485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0933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E890463-E0E7-47A0-847A-5222646C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82982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354B73-96AC-49FD-8224-985B4338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601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 menu principal se resume à uma página com uma breve descrição do site e uma mensagem de boas-vindas.</a:t>
            </a:r>
            <a:b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 menu principal possui também um menu de navegação na parte superior da tela, para facilitar a locomoção entre o menu, a página de produtos e a página de acesso à Área Admin (área esta que pode ser acessada apenas por administradores).</a:t>
            </a:r>
          </a:p>
        </p:txBody>
      </p:sp>
    </p:spTree>
    <p:extLst>
      <p:ext uri="{BB962C8B-B14F-4D97-AF65-F5344CB8AC3E}">
        <p14:creationId xmlns:p14="http://schemas.microsoft.com/office/powerpoint/2010/main" val="4054061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isso, o usuário/administrador é redirecionado para uma página com as informações do usuário. O usuário/administrador confirma a exclusão do usuário selecionado e clica no botão </a:t>
            </a:r>
            <a:r>
              <a:rPr lang="pt-BR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“Excluir Usuário”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Espaço Reservado para Conteúdo 1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83AB90A-7464-4796-A7CB-83BC11A71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584654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562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3CB54BE-09A1-42AC-A090-5FCC5FB8D36B}"/>
              </a:ext>
            </a:extLst>
          </p:cNvPr>
          <p:cNvSpPr txBox="1"/>
          <p:nvPr/>
        </p:nvSpPr>
        <p:spPr>
          <a:xfrm>
            <a:off x="640080" y="5361115"/>
            <a:ext cx="10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usuário é redirecionado para um página onde recebe a confirmação da exclusão do usuário.</a:t>
            </a:r>
          </a:p>
        </p:txBody>
      </p:sp>
      <p:pic>
        <p:nvPicPr>
          <p:cNvPr id="11" name="Espaço Reservado para Conteúdo 10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E1026A00-C157-4939-93B2-DB93DB83A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737057"/>
            <a:ext cx="77394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4947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07010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PRODUTOS:</a:t>
            </a:r>
          </a:p>
        </p:txBody>
      </p:sp>
      <p:pic>
        <p:nvPicPr>
          <p:cNvPr id="7" name="Espaço Reservado para Conteúdo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8190829-53AE-4B23-95CD-4E344A775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2" r="1" b="10837"/>
          <a:stretch/>
        </p:blipFill>
        <p:spPr>
          <a:xfrm>
            <a:off x="865163" y="1385595"/>
            <a:ext cx="10461674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4995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E890463-E0E7-47A0-847A-5222646C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82982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354B73-96AC-49FD-8224-985B4338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601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página de produtos, como o nome diz, apresenta os produtos da loja, assim como suas informações (nome, descrição do produto, preço e código).</a:t>
            </a:r>
            <a:b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Assim como o Menu Principal, possui uma barra de navegação na parte superior da tela para facilitar a locomoção entre a página de produtos e as outras páginas do site. </a:t>
            </a:r>
          </a:p>
        </p:txBody>
      </p:sp>
    </p:spTree>
    <p:extLst>
      <p:ext uri="{BB962C8B-B14F-4D97-AF65-F5344CB8AC3E}">
        <p14:creationId xmlns:p14="http://schemas.microsoft.com/office/powerpoint/2010/main" val="61045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2181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(LOGIN):</a:t>
            </a:r>
          </a:p>
        </p:txBody>
      </p:sp>
      <p:pic>
        <p:nvPicPr>
          <p:cNvPr id="6" name="Espaço Reservado para Conteúdo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2651806-B57F-47FB-9B88-6670F9A60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" r="1" b="20811"/>
          <a:stretch/>
        </p:blipFill>
        <p:spPr>
          <a:xfrm>
            <a:off x="1023424" y="1337966"/>
            <a:ext cx="10145151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3030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E890463-E0E7-47A0-847A-5222646C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82982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354B73-96AC-49FD-8224-985B4338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972"/>
            <a:ext cx="10515600" cy="610601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Para entrar na Área Admin, é necessário fazer uma autenticação. O acesso à essa área é restrito, portanto o sistema apresenta um formulário para verificar login e senha para então conceder acesso à Área Admin.</a:t>
            </a:r>
          </a:p>
        </p:txBody>
      </p:sp>
    </p:spTree>
    <p:extLst>
      <p:ext uri="{BB962C8B-B14F-4D97-AF65-F5344CB8AC3E}">
        <p14:creationId xmlns:p14="http://schemas.microsoft.com/office/powerpoint/2010/main" val="146602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9F77-6E69-46EF-9335-460C6B53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184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ADMIN (INTERFACE):</a:t>
            </a:r>
          </a:p>
        </p:txBody>
      </p:sp>
      <p:pic>
        <p:nvPicPr>
          <p:cNvPr id="11" name="Espaço Reservado para Conteúdo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AD963480-707A-4056-8B62-2DD3FC68C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44" y="1547446"/>
            <a:ext cx="9490112" cy="4664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140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Forma&#10;&#10;Descrição gerada automaticamente">
            <a:extLst>
              <a:ext uri="{FF2B5EF4-FFF2-40B4-BE49-F238E27FC236}">
                <a16:creationId xmlns:a16="http://schemas.microsoft.com/office/drawing/2014/main" id="{ECCE8AAE-4AB8-409F-BF83-03C8C8DEA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29993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466818-C451-4650-9774-F1D1D1FA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19"/>
            <a:ext cx="10515600" cy="6224954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interface principal da Área Admin é a página principal da Área Admin.</a:t>
            </a:r>
            <a:b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Através dela, é feito o acesso às 10 funções do sistemas (entre consultar, adicionar, alterar e excluir usuários e produtos do site).</a:t>
            </a:r>
            <a:b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 barra de navegação presente na parte superior, há a opção “Sair da Área Admin”, que retorna para o Menu Principal.</a:t>
            </a:r>
          </a:p>
        </p:txBody>
      </p:sp>
    </p:spTree>
    <p:extLst>
      <p:ext uri="{BB962C8B-B14F-4D97-AF65-F5344CB8AC3E}">
        <p14:creationId xmlns:p14="http://schemas.microsoft.com/office/powerpoint/2010/main" val="142816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912</Words>
  <Application>Microsoft Office PowerPoint</Application>
  <PresentationFormat>Widescreen</PresentationFormat>
  <Paragraphs>42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Adobe Caslon Pro</vt:lpstr>
      <vt:lpstr>Arial</vt:lpstr>
      <vt:lpstr>Calibri</vt:lpstr>
      <vt:lpstr>Calibri Light</vt:lpstr>
      <vt:lpstr>Times New Roman</vt:lpstr>
      <vt:lpstr>Tema do Office</vt:lpstr>
      <vt:lpstr>TRABALHO DE CONCLUSÃO DE CURSO</vt:lpstr>
      <vt:lpstr>MENU PRINCIPAL:</vt:lpstr>
      <vt:lpstr>O menu principal se resume à uma página com uma breve descrição do site e uma mensagem de boas-vindas.  O menu principal possui também um menu de navegação na parte superior da tela, para facilitar a locomoção entre o menu, a página de produtos e a página de acesso à Área Admin (área esta que pode ser acessada apenas por administradores).</vt:lpstr>
      <vt:lpstr>PRODUTOS:</vt:lpstr>
      <vt:lpstr>A página de produtos, como o nome diz, apresenta os produtos da loja, assim como suas informações (nome, descrição do produto, preço e código). Assim como o Menu Principal, possui uma barra de navegação na parte superior da tela para facilitar a locomoção entre a página de produtos e as outras páginas do site. </vt:lpstr>
      <vt:lpstr>ÁREA ADMIN (LOGIN):</vt:lpstr>
      <vt:lpstr>Para entrar na Área Admin, é necessário fazer uma autenticação. O acesso à essa área é restrito, portanto o sistema apresenta um formulário para verificar login e senha para então conceder acesso à Área Admin.</vt:lpstr>
      <vt:lpstr>ÁREA ADMIN (INTERFACE):</vt:lpstr>
      <vt:lpstr>A interface principal da Área Admin é a página principal da Área Admin. Através dela, é feito o acesso às 10 funções do sistemas (entre consultar, adicionar, alterar e excluir usuários e produtos do site). Na barra de navegação presente na parte superior, há a opção “Sair da Área Admin”, que retorna para o Menu Principal.</vt:lpstr>
      <vt:lpstr>ÁREA ADMIN (CONSULTAR PRODUTO):</vt:lpstr>
      <vt:lpstr>Apresentação do PowerPoint</vt:lpstr>
      <vt:lpstr>ÁREA ADMIN (CONSULTAR USUÁRIO):</vt:lpstr>
      <vt:lpstr>Apresentação do PowerPoint</vt:lpstr>
      <vt:lpstr>ÁREA ADMIN (LISTA DE PRODUTOS):</vt:lpstr>
      <vt:lpstr>ÁREA ADMIN (LISTA DE USUÁRIOS):</vt:lpstr>
      <vt:lpstr>ÁREA ADMIN (CADASTRAR PRODUTO):</vt:lpstr>
      <vt:lpstr>Apresentação do PowerPoint</vt:lpstr>
      <vt:lpstr>ÁREA ADMIN (CADASTRAR USUÁRIO):</vt:lpstr>
      <vt:lpstr>Apresentação do PowerPoint</vt:lpstr>
      <vt:lpstr>ÁREA ADMIN (ALTERAR PRODUTO):</vt:lpstr>
      <vt:lpstr>Apresentação do PowerPoint</vt:lpstr>
      <vt:lpstr>Apresentação do PowerPoint</vt:lpstr>
      <vt:lpstr>ÁREA ADMIN (ALTERAR ÚSUÁRIO):</vt:lpstr>
      <vt:lpstr>Apresentação do PowerPoint</vt:lpstr>
      <vt:lpstr>Apresentação do PowerPoint</vt:lpstr>
      <vt:lpstr>ÁREA ADMIN (EXCLUIR PRODUTO):</vt:lpstr>
      <vt:lpstr>Apresentação do PowerPoint</vt:lpstr>
      <vt:lpstr>Apresentação do PowerPoint</vt:lpstr>
      <vt:lpstr>ÁREA ADMIN (EXCLUIR USUÁRIO):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CONCLUSÃO DE CURSO</dc:title>
  <dc:creator>Caio Araújo</dc:creator>
  <cp:lastModifiedBy>Caio Araújo</cp:lastModifiedBy>
  <cp:revision>19</cp:revision>
  <dcterms:created xsi:type="dcterms:W3CDTF">2020-12-15T01:55:24Z</dcterms:created>
  <dcterms:modified xsi:type="dcterms:W3CDTF">2020-12-16T01:09:10Z</dcterms:modified>
</cp:coreProperties>
</file>